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92" y="-6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9F5E8A-0D01-478E-BF51-0897717A7D49}" type="doc">
      <dgm:prSet loTypeId="urn:microsoft.com/office/officeart/2005/8/layout/pyramid1" loCatId="pyramid" qsTypeId="urn:microsoft.com/office/officeart/2005/8/quickstyle/simple1" qsCatId="simple" csTypeId="urn:microsoft.com/office/officeart/2005/8/colors/colorful3" csCatId="colorful" phldr="1"/>
      <dgm:spPr/>
    </dgm:pt>
    <dgm:pt modelId="{63BE6F2B-1B7B-447D-9184-1E9DD37E2B0C}">
      <dgm:prSet phldrT="[Text]"/>
      <dgm:spPr/>
      <dgm:t>
        <a:bodyPr/>
        <a:lstStyle/>
        <a:p>
          <a:r>
            <a:rPr lang="en-US" b="1" dirty="0" smtClean="0"/>
            <a:t>Access</a:t>
          </a:r>
          <a:endParaRPr lang="en-US" b="1" dirty="0"/>
        </a:p>
      </dgm:t>
    </dgm:pt>
    <dgm:pt modelId="{C1FE0AC8-D2E7-4A2B-9DF0-CA2A342AABED}" type="parTrans" cxnId="{087681E0-5419-4F6C-B9FA-820ED38A5E56}">
      <dgm:prSet/>
      <dgm:spPr/>
      <dgm:t>
        <a:bodyPr/>
        <a:lstStyle/>
        <a:p>
          <a:endParaRPr lang="en-US"/>
        </a:p>
      </dgm:t>
    </dgm:pt>
    <dgm:pt modelId="{B3DD7907-F01B-4CF9-9D6F-E2507DF49E91}" type="sibTrans" cxnId="{087681E0-5419-4F6C-B9FA-820ED38A5E56}">
      <dgm:prSet/>
      <dgm:spPr/>
      <dgm:t>
        <a:bodyPr/>
        <a:lstStyle/>
        <a:p>
          <a:endParaRPr lang="en-US"/>
        </a:p>
      </dgm:t>
    </dgm:pt>
    <dgm:pt modelId="{7F8E643B-1B2E-45D3-944E-4C64B85C7871}">
      <dgm:prSet phldrT="[Text]"/>
      <dgm:spPr/>
      <dgm:t>
        <a:bodyPr/>
        <a:lstStyle/>
        <a:p>
          <a:r>
            <a:rPr lang="en-US" b="1" dirty="0" smtClean="0"/>
            <a:t>Price</a:t>
          </a:r>
          <a:endParaRPr lang="en-US" b="1" dirty="0"/>
        </a:p>
      </dgm:t>
    </dgm:pt>
    <dgm:pt modelId="{A85997E2-FE01-4879-AFD6-309329C29E9E}" type="parTrans" cxnId="{023BA64C-954A-47D1-91EF-CEF40794459E}">
      <dgm:prSet/>
      <dgm:spPr/>
      <dgm:t>
        <a:bodyPr/>
        <a:lstStyle/>
        <a:p>
          <a:endParaRPr lang="en-US"/>
        </a:p>
      </dgm:t>
    </dgm:pt>
    <dgm:pt modelId="{E4D238C7-D1FC-477B-9BD4-58CB4EBDF293}" type="sibTrans" cxnId="{023BA64C-954A-47D1-91EF-CEF40794459E}">
      <dgm:prSet/>
      <dgm:spPr/>
      <dgm:t>
        <a:bodyPr/>
        <a:lstStyle/>
        <a:p>
          <a:endParaRPr lang="en-US"/>
        </a:p>
      </dgm:t>
    </dgm:pt>
    <dgm:pt modelId="{21D184C0-52AC-4CC9-BC46-9A15AE4B8A9F}">
      <dgm:prSet phldrT="[Text]"/>
      <dgm:spPr/>
      <dgm:t>
        <a:bodyPr/>
        <a:lstStyle/>
        <a:p>
          <a:r>
            <a:rPr lang="en-US" b="1" dirty="0" smtClean="0"/>
            <a:t>Product</a:t>
          </a:r>
          <a:endParaRPr lang="en-US" b="1" dirty="0"/>
        </a:p>
      </dgm:t>
    </dgm:pt>
    <dgm:pt modelId="{877CADBE-6E90-40B5-9BAF-8108ED4C224C}" type="parTrans" cxnId="{147A8DFA-F33C-47A2-BBC3-3ADF8C24DFA5}">
      <dgm:prSet/>
      <dgm:spPr/>
      <dgm:t>
        <a:bodyPr/>
        <a:lstStyle/>
        <a:p>
          <a:endParaRPr lang="en-US"/>
        </a:p>
      </dgm:t>
    </dgm:pt>
    <dgm:pt modelId="{95070E35-8366-411A-ABE0-020ABCFAD348}" type="sibTrans" cxnId="{147A8DFA-F33C-47A2-BBC3-3ADF8C24DFA5}">
      <dgm:prSet/>
      <dgm:spPr/>
      <dgm:t>
        <a:bodyPr/>
        <a:lstStyle/>
        <a:p>
          <a:endParaRPr lang="en-US"/>
        </a:p>
      </dgm:t>
    </dgm:pt>
    <dgm:pt modelId="{5EBDF5C5-CAF8-4DF4-9B89-4BEF05BA2986}" type="pres">
      <dgm:prSet presAssocID="{459F5E8A-0D01-478E-BF51-0897717A7D49}" presName="Name0" presStyleCnt="0">
        <dgm:presLayoutVars>
          <dgm:dir/>
          <dgm:animLvl val="lvl"/>
          <dgm:resizeHandles val="exact"/>
        </dgm:presLayoutVars>
      </dgm:prSet>
      <dgm:spPr/>
    </dgm:pt>
    <dgm:pt modelId="{54D7C741-22FE-467E-806C-EF0E953F4B48}" type="pres">
      <dgm:prSet presAssocID="{63BE6F2B-1B7B-447D-9184-1E9DD37E2B0C}" presName="Name8" presStyleCnt="0"/>
      <dgm:spPr/>
    </dgm:pt>
    <dgm:pt modelId="{1A5B35EE-E40C-402F-9D64-0E835C1A22FD}" type="pres">
      <dgm:prSet presAssocID="{63BE6F2B-1B7B-447D-9184-1E9DD37E2B0C}" presName="level" presStyleLbl="node1" presStyleIdx="0" presStyleCnt="3">
        <dgm:presLayoutVars>
          <dgm:chMax val="1"/>
          <dgm:bulletEnabled val="1"/>
        </dgm:presLayoutVars>
      </dgm:prSet>
      <dgm:spPr/>
      <dgm:t>
        <a:bodyPr/>
        <a:lstStyle/>
        <a:p>
          <a:endParaRPr lang="en-US"/>
        </a:p>
      </dgm:t>
    </dgm:pt>
    <dgm:pt modelId="{1491B7A4-40A0-4657-87AE-04F432A02E7F}" type="pres">
      <dgm:prSet presAssocID="{63BE6F2B-1B7B-447D-9184-1E9DD37E2B0C}" presName="levelTx" presStyleLbl="revTx" presStyleIdx="0" presStyleCnt="0">
        <dgm:presLayoutVars>
          <dgm:chMax val="1"/>
          <dgm:bulletEnabled val="1"/>
        </dgm:presLayoutVars>
      </dgm:prSet>
      <dgm:spPr/>
      <dgm:t>
        <a:bodyPr/>
        <a:lstStyle/>
        <a:p>
          <a:endParaRPr lang="en-US"/>
        </a:p>
      </dgm:t>
    </dgm:pt>
    <dgm:pt modelId="{46D177A7-60A0-42C2-A723-621B220ACDB8}" type="pres">
      <dgm:prSet presAssocID="{7F8E643B-1B2E-45D3-944E-4C64B85C7871}" presName="Name8" presStyleCnt="0"/>
      <dgm:spPr/>
    </dgm:pt>
    <dgm:pt modelId="{D23511F6-24E0-4A8B-8156-52A7084CE119}" type="pres">
      <dgm:prSet presAssocID="{7F8E643B-1B2E-45D3-944E-4C64B85C7871}" presName="level" presStyleLbl="node1" presStyleIdx="1" presStyleCnt="3">
        <dgm:presLayoutVars>
          <dgm:chMax val="1"/>
          <dgm:bulletEnabled val="1"/>
        </dgm:presLayoutVars>
      </dgm:prSet>
      <dgm:spPr/>
    </dgm:pt>
    <dgm:pt modelId="{7BC317F2-BDE3-471F-9C86-4CBEB24876B0}" type="pres">
      <dgm:prSet presAssocID="{7F8E643B-1B2E-45D3-944E-4C64B85C7871}" presName="levelTx" presStyleLbl="revTx" presStyleIdx="0" presStyleCnt="0">
        <dgm:presLayoutVars>
          <dgm:chMax val="1"/>
          <dgm:bulletEnabled val="1"/>
        </dgm:presLayoutVars>
      </dgm:prSet>
      <dgm:spPr/>
    </dgm:pt>
    <dgm:pt modelId="{485218F9-CC61-4D82-A1A0-3601ADA38EB1}" type="pres">
      <dgm:prSet presAssocID="{21D184C0-52AC-4CC9-BC46-9A15AE4B8A9F}" presName="Name8" presStyleCnt="0"/>
      <dgm:spPr/>
    </dgm:pt>
    <dgm:pt modelId="{9176F95F-7B57-43B6-92D5-2FE020FED649}" type="pres">
      <dgm:prSet presAssocID="{21D184C0-52AC-4CC9-BC46-9A15AE4B8A9F}" presName="level" presStyleLbl="node1" presStyleIdx="2" presStyleCnt="3">
        <dgm:presLayoutVars>
          <dgm:chMax val="1"/>
          <dgm:bulletEnabled val="1"/>
        </dgm:presLayoutVars>
      </dgm:prSet>
      <dgm:spPr/>
      <dgm:t>
        <a:bodyPr/>
        <a:lstStyle/>
        <a:p>
          <a:endParaRPr lang="en-US"/>
        </a:p>
      </dgm:t>
    </dgm:pt>
    <dgm:pt modelId="{837C0445-3895-480C-87CB-58AD79898686}" type="pres">
      <dgm:prSet presAssocID="{21D184C0-52AC-4CC9-BC46-9A15AE4B8A9F}" presName="levelTx" presStyleLbl="revTx" presStyleIdx="0" presStyleCnt="0">
        <dgm:presLayoutVars>
          <dgm:chMax val="1"/>
          <dgm:bulletEnabled val="1"/>
        </dgm:presLayoutVars>
      </dgm:prSet>
      <dgm:spPr/>
      <dgm:t>
        <a:bodyPr/>
        <a:lstStyle/>
        <a:p>
          <a:endParaRPr lang="en-US"/>
        </a:p>
      </dgm:t>
    </dgm:pt>
  </dgm:ptLst>
  <dgm:cxnLst>
    <dgm:cxn modelId="{5B61A6A1-A7CB-4814-90AD-1EE52AB0DB0A}" type="presOf" srcId="{63BE6F2B-1B7B-447D-9184-1E9DD37E2B0C}" destId="{1A5B35EE-E40C-402F-9D64-0E835C1A22FD}" srcOrd="0" destOrd="0" presId="urn:microsoft.com/office/officeart/2005/8/layout/pyramid1"/>
    <dgm:cxn modelId="{023BA64C-954A-47D1-91EF-CEF40794459E}" srcId="{459F5E8A-0D01-478E-BF51-0897717A7D49}" destId="{7F8E643B-1B2E-45D3-944E-4C64B85C7871}" srcOrd="1" destOrd="0" parTransId="{A85997E2-FE01-4879-AFD6-309329C29E9E}" sibTransId="{E4D238C7-D1FC-477B-9BD4-58CB4EBDF293}"/>
    <dgm:cxn modelId="{FF9B4E7B-469D-4C93-A9E3-A7DA5550AB9B}" type="presOf" srcId="{21D184C0-52AC-4CC9-BC46-9A15AE4B8A9F}" destId="{837C0445-3895-480C-87CB-58AD79898686}" srcOrd="1" destOrd="0" presId="urn:microsoft.com/office/officeart/2005/8/layout/pyramid1"/>
    <dgm:cxn modelId="{E39200A9-AA2A-4AEB-A8CD-D75AB2B31C26}" type="presOf" srcId="{7F8E643B-1B2E-45D3-944E-4C64B85C7871}" destId="{7BC317F2-BDE3-471F-9C86-4CBEB24876B0}" srcOrd="1" destOrd="0" presId="urn:microsoft.com/office/officeart/2005/8/layout/pyramid1"/>
    <dgm:cxn modelId="{EAF15411-7246-430F-B65C-D9C51E29D8CC}" type="presOf" srcId="{459F5E8A-0D01-478E-BF51-0897717A7D49}" destId="{5EBDF5C5-CAF8-4DF4-9B89-4BEF05BA2986}" srcOrd="0" destOrd="0" presId="urn:microsoft.com/office/officeart/2005/8/layout/pyramid1"/>
    <dgm:cxn modelId="{F671BB16-D8DE-4A4A-A2DF-2A538153AC97}" type="presOf" srcId="{7F8E643B-1B2E-45D3-944E-4C64B85C7871}" destId="{D23511F6-24E0-4A8B-8156-52A7084CE119}" srcOrd="0" destOrd="0" presId="urn:microsoft.com/office/officeart/2005/8/layout/pyramid1"/>
    <dgm:cxn modelId="{5799C578-B629-4BF8-9FA7-4D16691B9834}" type="presOf" srcId="{21D184C0-52AC-4CC9-BC46-9A15AE4B8A9F}" destId="{9176F95F-7B57-43B6-92D5-2FE020FED649}" srcOrd="0" destOrd="0" presId="urn:microsoft.com/office/officeart/2005/8/layout/pyramid1"/>
    <dgm:cxn modelId="{087681E0-5419-4F6C-B9FA-820ED38A5E56}" srcId="{459F5E8A-0D01-478E-BF51-0897717A7D49}" destId="{63BE6F2B-1B7B-447D-9184-1E9DD37E2B0C}" srcOrd="0" destOrd="0" parTransId="{C1FE0AC8-D2E7-4A2B-9DF0-CA2A342AABED}" sibTransId="{B3DD7907-F01B-4CF9-9D6F-E2507DF49E91}"/>
    <dgm:cxn modelId="{DE3DBDB5-64FA-4A9F-84ED-591726FAB67C}" type="presOf" srcId="{63BE6F2B-1B7B-447D-9184-1E9DD37E2B0C}" destId="{1491B7A4-40A0-4657-87AE-04F432A02E7F}" srcOrd="1" destOrd="0" presId="urn:microsoft.com/office/officeart/2005/8/layout/pyramid1"/>
    <dgm:cxn modelId="{147A8DFA-F33C-47A2-BBC3-3ADF8C24DFA5}" srcId="{459F5E8A-0D01-478E-BF51-0897717A7D49}" destId="{21D184C0-52AC-4CC9-BC46-9A15AE4B8A9F}" srcOrd="2" destOrd="0" parTransId="{877CADBE-6E90-40B5-9BAF-8108ED4C224C}" sibTransId="{95070E35-8366-411A-ABE0-020ABCFAD348}"/>
    <dgm:cxn modelId="{95CF36A1-3ACD-4A99-AAC0-A7112BF6F5B2}" type="presParOf" srcId="{5EBDF5C5-CAF8-4DF4-9B89-4BEF05BA2986}" destId="{54D7C741-22FE-467E-806C-EF0E953F4B48}" srcOrd="0" destOrd="0" presId="urn:microsoft.com/office/officeart/2005/8/layout/pyramid1"/>
    <dgm:cxn modelId="{04C20671-EE3F-4283-BC42-3401EBC0C19A}" type="presParOf" srcId="{54D7C741-22FE-467E-806C-EF0E953F4B48}" destId="{1A5B35EE-E40C-402F-9D64-0E835C1A22FD}" srcOrd="0" destOrd="0" presId="urn:microsoft.com/office/officeart/2005/8/layout/pyramid1"/>
    <dgm:cxn modelId="{642786E1-FB1B-4749-AB31-A21DA260584E}" type="presParOf" srcId="{54D7C741-22FE-467E-806C-EF0E953F4B48}" destId="{1491B7A4-40A0-4657-87AE-04F432A02E7F}" srcOrd="1" destOrd="0" presId="urn:microsoft.com/office/officeart/2005/8/layout/pyramid1"/>
    <dgm:cxn modelId="{87BFB235-0DCF-4CDF-A9AA-914EFB556CA2}" type="presParOf" srcId="{5EBDF5C5-CAF8-4DF4-9B89-4BEF05BA2986}" destId="{46D177A7-60A0-42C2-A723-621B220ACDB8}" srcOrd="1" destOrd="0" presId="urn:microsoft.com/office/officeart/2005/8/layout/pyramid1"/>
    <dgm:cxn modelId="{EFBDFA94-D10A-420F-B263-2E009604EF03}" type="presParOf" srcId="{46D177A7-60A0-42C2-A723-621B220ACDB8}" destId="{D23511F6-24E0-4A8B-8156-52A7084CE119}" srcOrd="0" destOrd="0" presId="urn:microsoft.com/office/officeart/2005/8/layout/pyramid1"/>
    <dgm:cxn modelId="{686F77E5-715C-4BB5-A051-8B6617E0518B}" type="presParOf" srcId="{46D177A7-60A0-42C2-A723-621B220ACDB8}" destId="{7BC317F2-BDE3-471F-9C86-4CBEB24876B0}" srcOrd="1" destOrd="0" presId="urn:microsoft.com/office/officeart/2005/8/layout/pyramid1"/>
    <dgm:cxn modelId="{FB6A0790-3768-4A37-85CA-16ED0E93F2F9}" type="presParOf" srcId="{5EBDF5C5-CAF8-4DF4-9B89-4BEF05BA2986}" destId="{485218F9-CC61-4D82-A1A0-3601ADA38EB1}" srcOrd="2" destOrd="0" presId="urn:microsoft.com/office/officeart/2005/8/layout/pyramid1"/>
    <dgm:cxn modelId="{F7586C45-7D66-429C-94D3-F5B8806E4EB2}" type="presParOf" srcId="{485218F9-CC61-4D82-A1A0-3601ADA38EB1}" destId="{9176F95F-7B57-43B6-92D5-2FE020FED649}" srcOrd="0" destOrd="0" presId="urn:microsoft.com/office/officeart/2005/8/layout/pyramid1"/>
    <dgm:cxn modelId="{D5C9CD39-39E6-48FD-9FD4-E43EC81764A8}" type="presParOf" srcId="{485218F9-CC61-4D82-A1A0-3601ADA38EB1}" destId="{837C0445-3895-480C-87CB-58AD79898686}"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5B35EE-E40C-402F-9D64-0E835C1A22FD}">
      <dsp:nvSpPr>
        <dsp:cNvPr id="0" name=""/>
        <dsp:cNvSpPr/>
      </dsp:nvSpPr>
      <dsp:spPr>
        <a:xfrm>
          <a:off x="814552" y="0"/>
          <a:ext cx="814552" cy="543034"/>
        </a:xfrm>
        <a:prstGeom prst="trapezoid">
          <a:avLst>
            <a:gd name="adj" fmla="val 75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b="1" kern="1200" dirty="0" smtClean="0"/>
            <a:t>Access</a:t>
          </a:r>
          <a:endParaRPr lang="en-US" sz="2100" b="1" kern="1200" dirty="0"/>
        </a:p>
      </dsp:txBody>
      <dsp:txXfrm>
        <a:off x="814552" y="0"/>
        <a:ext cx="814552" cy="543034"/>
      </dsp:txXfrm>
    </dsp:sp>
    <dsp:sp modelId="{D23511F6-24E0-4A8B-8156-52A7084CE119}">
      <dsp:nvSpPr>
        <dsp:cNvPr id="0" name=""/>
        <dsp:cNvSpPr/>
      </dsp:nvSpPr>
      <dsp:spPr>
        <a:xfrm>
          <a:off x="407276" y="543034"/>
          <a:ext cx="1629104" cy="543034"/>
        </a:xfrm>
        <a:prstGeom prst="trapezoid">
          <a:avLst>
            <a:gd name="adj" fmla="val 75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b="1" kern="1200" dirty="0" smtClean="0"/>
            <a:t>Price</a:t>
          </a:r>
          <a:endParaRPr lang="en-US" sz="2100" b="1" kern="1200" dirty="0"/>
        </a:p>
      </dsp:txBody>
      <dsp:txXfrm>
        <a:off x="692369" y="543034"/>
        <a:ext cx="1058917" cy="543034"/>
      </dsp:txXfrm>
    </dsp:sp>
    <dsp:sp modelId="{9176F95F-7B57-43B6-92D5-2FE020FED649}">
      <dsp:nvSpPr>
        <dsp:cNvPr id="0" name=""/>
        <dsp:cNvSpPr/>
      </dsp:nvSpPr>
      <dsp:spPr>
        <a:xfrm>
          <a:off x="0" y="1086069"/>
          <a:ext cx="2443656" cy="543034"/>
        </a:xfrm>
        <a:prstGeom prst="trapezoid">
          <a:avLst>
            <a:gd name="adj" fmla="val 75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b="1" kern="1200" dirty="0" smtClean="0"/>
            <a:t>Product</a:t>
          </a:r>
          <a:endParaRPr lang="en-US" sz="2100" b="1" kern="1200" dirty="0"/>
        </a:p>
      </dsp:txBody>
      <dsp:txXfrm>
        <a:off x="427639" y="1086069"/>
        <a:ext cx="1588376" cy="543034"/>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F7A3B5-1616-484B-AA07-8118FCF706DA}"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D6293-2C1E-483F-9015-9A1D6CA898DB}" type="slidenum">
              <a:rPr lang="en-US" smtClean="0"/>
              <a:t>‹#›</a:t>
            </a:fld>
            <a:endParaRPr lang="en-US"/>
          </a:p>
        </p:txBody>
      </p:sp>
    </p:spTree>
    <p:extLst>
      <p:ext uri="{BB962C8B-B14F-4D97-AF65-F5344CB8AC3E}">
        <p14:creationId xmlns:p14="http://schemas.microsoft.com/office/powerpoint/2010/main" val="3440790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F7A3B5-1616-484B-AA07-8118FCF706DA}"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D6293-2C1E-483F-9015-9A1D6CA898DB}" type="slidenum">
              <a:rPr lang="en-US" smtClean="0"/>
              <a:t>‹#›</a:t>
            </a:fld>
            <a:endParaRPr lang="en-US"/>
          </a:p>
        </p:txBody>
      </p:sp>
    </p:spTree>
    <p:extLst>
      <p:ext uri="{BB962C8B-B14F-4D97-AF65-F5344CB8AC3E}">
        <p14:creationId xmlns:p14="http://schemas.microsoft.com/office/powerpoint/2010/main" val="2295832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F7A3B5-1616-484B-AA07-8118FCF706DA}"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D6293-2C1E-483F-9015-9A1D6CA898DB}" type="slidenum">
              <a:rPr lang="en-US" smtClean="0"/>
              <a:t>‹#›</a:t>
            </a:fld>
            <a:endParaRPr lang="en-US"/>
          </a:p>
        </p:txBody>
      </p:sp>
    </p:spTree>
    <p:extLst>
      <p:ext uri="{BB962C8B-B14F-4D97-AF65-F5344CB8AC3E}">
        <p14:creationId xmlns:p14="http://schemas.microsoft.com/office/powerpoint/2010/main" val="3129612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F7A3B5-1616-484B-AA07-8118FCF706DA}"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D6293-2C1E-483F-9015-9A1D6CA898DB}" type="slidenum">
              <a:rPr lang="en-US" smtClean="0"/>
              <a:t>‹#›</a:t>
            </a:fld>
            <a:endParaRPr lang="en-US"/>
          </a:p>
        </p:txBody>
      </p:sp>
    </p:spTree>
    <p:extLst>
      <p:ext uri="{BB962C8B-B14F-4D97-AF65-F5344CB8AC3E}">
        <p14:creationId xmlns:p14="http://schemas.microsoft.com/office/powerpoint/2010/main" val="299871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F7A3B5-1616-484B-AA07-8118FCF706DA}"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D6293-2C1E-483F-9015-9A1D6CA898DB}" type="slidenum">
              <a:rPr lang="en-US" smtClean="0"/>
              <a:t>‹#›</a:t>
            </a:fld>
            <a:endParaRPr lang="en-US"/>
          </a:p>
        </p:txBody>
      </p:sp>
    </p:spTree>
    <p:extLst>
      <p:ext uri="{BB962C8B-B14F-4D97-AF65-F5344CB8AC3E}">
        <p14:creationId xmlns:p14="http://schemas.microsoft.com/office/powerpoint/2010/main" val="3607443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F7A3B5-1616-484B-AA07-8118FCF706DA}"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6D6293-2C1E-483F-9015-9A1D6CA898DB}" type="slidenum">
              <a:rPr lang="en-US" smtClean="0"/>
              <a:t>‹#›</a:t>
            </a:fld>
            <a:endParaRPr lang="en-US"/>
          </a:p>
        </p:txBody>
      </p:sp>
    </p:spTree>
    <p:extLst>
      <p:ext uri="{BB962C8B-B14F-4D97-AF65-F5344CB8AC3E}">
        <p14:creationId xmlns:p14="http://schemas.microsoft.com/office/powerpoint/2010/main" val="2563130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F7A3B5-1616-484B-AA07-8118FCF706DA}"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6D6293-2C1E-483F-9015-9A1D6CA898DB}" type="slidenum">
              <a:rPr lang="en-US" smtClean="0"/>
              <a:t>‹#›</a:t>
            </a:fld>
            <a:endParaRPr lang="en-US"/>
          </a:p>
        </p:txBody>
      </p:sp>
    </p:spTree>
    <p:extLst>
      <p:ext uri="{BB962C8B-B14F-4D97-AF65-F5344CB8AC3E}">
        <p14:creationId xmlns:p14="http://schemas.microsoft.com/office/powerpoint/2010/main" val="348723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F7A3B5-1616-484B-AA07-8118FCF706DA}"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6D6293-2C1E-483F-9015-9A1D6CA898DB}" type="slidenum">
              <a:rPr lang="en-US" smtClean="0"/>
              <a:t>‹#›</a:t>
            </a:fld>
            <a:endParaRPr lang="en-US"/>
          </a:p>
        </p:txBody>
      </p:sp>
    </p:spTree>
    <p:extLst>
      <p:ext uri="{BB962C8B-B14F-4D97-AF65-F5344CB8AC3E}">
        <p14:creationId xmlns:p14="http://schemas.microsoft.com/office/powerpoint/2010/main" val="4184166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F7A3B5-1616-484B-AA07-8118FCF706DA}"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6D6293-2C1E-483F-9015-9A1D6CA898DB}" type="slidenum">
              <a:rPr lang="en-US" smtClean="0"/>
              <a:t>‹#›</a:t>
            </a:fld>
            <a:endParaRPr lang="en-US"/>
          </a:p>
        </p:txBody>
      </p:sp>
    </p:spTree>
    <p:extLst>
      <p:ext uri="{BB962C8B-B14F-4D97-AF65-F5344CB8AC3E}">
        <p14:creationId xmlns:p14="http://schemas.microsoft.com/office/powerpoint/2010/main" val="2083670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F7A3B5-1616-484B-AA07-8118FCF706DA}"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6D6293-2C1E-483F-9015-9A1D6CA898DB}" type="slidenum">
              <a:rPr lang="en-US" smtClean="0"/>
              <a:t>‹#›</a:t>
            </a:fld>
            <a:endParaRPr lang="en-US"/>
          </a:p>
        </p:txBody>
      </p:sp>
    </p:spTree>
    <p:extLst>
      <p:ext uri="{BB962C8B-B14F-4D97-AF65-F5344CB8AC3E}">
        <p14:creationId xmlns:p14="http://schemas.microsoft.com/office/powerpoint/2010/main" val="2817428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F7A3B5-1616-484B-AA07-8118FCF706DA}"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6D6293-2C1E-483F-9015-9A1D6CA898DB}" type="slidenum">
              <a:rPr lang="en-US" smtClean="0"/>
              <a:t>‹#›</a:t>
            </a:fld>
            <a:endParaRPr lang="en-US"/>
          </a:p>
        </p:txBody>
      </p:sp>
    </p:spTree>
    <p:extLst>
      <p:ext uri="{BB962C8B-B14F-4D97-AF65-F5344CB8AC3E}">
        <p14:creationId xmlns:p14="http://schemas.microsoft.com/office/powerpoint/2010/main" val="112430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F7A3B5-1616-484B-AA07-8118FCF706DA}" type="datetimeFigureOut">
              <a:rPr lang="en-US" smtClean="0"/>
              <a:t>12/5/2017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6D6293-2C1E-483F-9015-9A1D6CA898DB}" type="slidenum">
              <a:rPr lang="en-US" smtClean="0"/>
              <a:t>‹#›</a:t>
            </a:fld>
            <a:endParaRPr lang="en-US"/>
          </a:p>
        </p:txBody>
      </p:sp>
    </p:spTree>
    <p:extLst>
      <p:ext uri="{BB962C8B-B14F-4D97-AF65-F5344CB8AC3E}">
        <p14:creationId xmlns:p14="http://schemas.microsoft.com/office/powerpoint/2010/main" val="372631575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438555199"/>
              </p:ext>
            </p:extLst>
          </p:nvPr>
        </p:nvGraphicFramePr>
        <p:xfrm>
          <a:off x="5734050" y="3456721"/>
          <a:ext cx="2443656" cy="1629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C:\Users\Admin\Downloads\man-woman-driving-different-cars\1x\6Asset 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08521" y="4565650"/>
            <a:ext cx="7091856" cy="20193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dmin\Downloads\man-woman-driving-different-cars\1x\7Asset 1.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390650" y="1638300"/>
            <a:ext cx="1771111" cy="292735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Admin\Downloads\man-woman-driving-different-cars\1x\8Asset 2.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43650" y="1600200"/>
            <a:ext cx="1485900" cy="1924844"/>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089471" y="228600"/>
            <a:ext cx="7091856" cy="10863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Information Asymmetry in the previous sales era was characterized by customers needing product information, price information, and access to the company to make the purchase.  This information asymmetry gave the salesperson inherent power in the exchange.</a:t>
            </a:r>
            <a:endParaRPr lang="en-US" dirty="0"/>
          </a:p>
        </p:txBody>
      </p:sp>
    </p:spTree>
    <p:extLst>
      <p:ext uri="{BB962C8B-B14F-4D97-AF65-F5344CB8AC3E}">
        <p14:creationId xmlns:p14="http://schemas.microsoft.com/office/powerpoint/2010/main" val="1565652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dmin\Downloads\man-woman-driving-different-cars\1x\9Asset 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7701" y="4794776"/>
            <a:ext cx="6795395" cy="1790174"/>
          </a:xfrm>
          <a:prstGeom prst="rect">
            <a:avLst/>
          </a:prstGeom>
          <a:noFill/>
          <a:extLst>
            <a:ext uri="{909E8E84-426E-40DD-AFC4-6F175D3DCCD1}">
              <a14:hiddenFill xmlns:a14="http://schemas.microsoft.com/office/drawing/2010/main">
                <a:solidFill>
                  <a:srgbClr val="FFFFFF"/>
                </a:solidFill>
              </a14:hiddenFill>
            </a:ext>
          </a:extLst>
        </p:spPr>
      </p:pic>
      <p:sp>
        <p:nvSpPr>
          <p:cNvPr id="7" name="Rounded Rectangle 6"/>
          <p:cNvSpPr/>
          <p:nvPr/>
        </p:nvSpPr>
        <p:spPr>
          <a:xfrm>
            <a:off x="1089471" y="228600"/>
            <a:ext cx="7091856" cy="10863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Information Asymmetry in the current sales era is characterized by knowledgeable customers with easy access to information and purchasing options. The new sales era calls for a focus on strategic priorities and competitive advantage through relationships.</a:t>
            </a:r>
            <a:endParaRPr lang="en-US" dirty="0"/>
          </a:p>
        </p:txBody>
      </p:sp>
      <p:pic>
        <p:nvPicPr>
          <p:cNvPr id="2053" name="Picture 5" descr="C:\Users\Admin\Downloads\man-woman-driving-different-cars\1x\13Asset 1.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124200" y="1394180"/>
            <a:ext cx="2819400" cy="2308517"/>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C:\Users\Admin\Downloads\man-woman-driving-different-cars\1x\15Asset 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81400" y="1829480"/>
            <a:ext cx="1676400" cy="1444127"/>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Admin\Downloads\man-woman-driving-different-cars\1x\11Asset 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15000" y="3178969"/>
            <a:ext cx="2209732" cy="169068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Admin\Downloads\man-woman-driving-different-cars\1x\12Asset 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37701" y="3273607"/>
            <a:ext cx="2278393" cy="161033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Admin\Downloads\man-woman-driving-different-cars\1x\14Asset 2.png"/>
          <p:cNvPicPr>
            <a:picLocks noChangeAspect="1" noChangeArrowheads="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09800" y="2819400"/>
            <a:ext cx="747510" cy="54927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C:\Users\Admin\Downloads\man-woman-driving-different-cars\1x\14Asset 2.png"/>
          <p:cNvPicPr>
            <a:picLocks noChangeAspect="1" noChangeArrowheads="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flipH="1">
            <a:off x="5972175" y="2524124"/>
            <a:ext cx="747510" cy="549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70037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026&quot;&gt;&lt;property id=&quot;20148&quot; value=&quot;5&quot;/&gt;&lt;property id=&quot;20300&quot; value=&quot;Slide 2&quot;/&gt;&lt;property id=&quot;20307&quot; value=&quot;257&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81</Words>
  <Application>Microsoft Office PowerPoint</Application>
  <PresentationFormat>On-screen Show (4:3)</PresentationFormat>
  <Paragraphs>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4</cp:revision>
  <dcterms:created xsi:type="dcterms:W3CDTF">2017-12-06T02:55:04Z</dcterms:created>
  <dcterms:modified xsi:type="dcterms:W3CDTF">2017-12-06T03:20:16Z</dcterms:modified>
</cp:coreProperties>
</file>